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9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90" r:id="rId34"/>
    <p:sldId id="294" r:id="rId35"/>
    <p:sldId id="291" r:id="rId36"/>
    <p:sldId id="292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0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EC486E-C56D-4E94-93B1-AF633BE2EC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3E8B62A-1FF9-4194-BEA5-FF9157C6C2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772B14-7C77-4AEE-8A8B-4A4AF1A08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2AE69-5315-4EB4-9B28-284C37828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B61DCF7-846B-4C0A-A305-AAD094A8F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5280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CCEFEA-9CB5-4693-97FA-01BA80EA7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E65A05-02C9-4EB0-B56D-3FA6049F7F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42449D-C491-4384-AF62-07E0B9494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6FF72D-0B13-4128-BD57-091EEFDCE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8C2E407-CF11-44D4-A544-9872D3334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965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30A30F0-0F76-4790-B660-C6C9D771C6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2CD3D9-D6C5-4307-B94B-6881B10B4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1DF809-D38A-4DAE-8F7E-39E617B69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E1E3AB-DBEF-4438-B0DB-3C62EEEB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3E0DAF-3F64-4BAA-86DD-014964E2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561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0F11A9-7D0B-4ACE-9B13-55BC8C120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5DFAE-A9BD-4CA0-BE0D-F37D9442E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FAD92A-4677-42EC-B982-FE35BCC5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9513A89-1DCD-4975-B1DD-FB0277F52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E2B6CB7-8BAC-43D5-8428-F6244F12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0890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15295F-ED45-40A5-B6B7-0723BE9FE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D3C2F8-9376-42F3-B295-F5CEE1EA6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0C1B4F1-F315-4ADE-B2ED-D1263DDC4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5AF45E-C81A-4A21-93AA-D16DFDB9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78B216-3754-434C-875C-9717D7C20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617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3205A-EA2E-48FC-9A4D-B98B75BB4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21EAC3-7B9C-4EF3-A2D5-439EB6E1B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79AB63D-B5D1-43E3-A3B2-F633E50FA5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291ADC-9959-41C3-BE7D-CFE2FF19A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E63072-ADE4-40F5-958E-E2654537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DD60031-FA80-4BC2-B920-7EFB149A5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14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A1BE92-207B-4C68-A2B4-E8607520F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386B47A-5D9D-4836-86EF-B866F652C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B9BAB7-43F6-45A1-84EC-8118BA0FE9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D1FFE7F-53EE-415E-9D23-D2362EF2A5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9AF8A46-42A4-4670-BCFF-790B29F325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6664757-B6CF-4B0A-9F20-4CD6F3AD6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350AAB4-191C-4D66-BF8D-984EF83CE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B8F7A32-04EC-4035-BDCA-911D13AE1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6542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B975B-1235-4F3E-9214-7B7640C6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1A3964D-1E8F-4681-8DFE-A3790C403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683F7AA-92C8-40B2-8F0D-DF25905DF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B030D1-7A05-4A92-AEAE-257E2ECDA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3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3D3C11D-3971-4DD0-BCC2-305BE7E02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A1E8C2B-7948-4D14-B01E-1661B148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0C4714B-86CC-45BA-A9AE-90E343EA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4662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CA1BDE-5848-4951-A885-8B6BBD017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2F4E6DA-DA2F-4063-AF90-4DE0495E5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9D9733-8F1D-41EC-B521-305CB0B0F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EC7B69-90F8-4BC2-8855-407E9DFBA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B98DB4D-190E-429A-AD23-D73766A5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1B4628-3908-401B-9FD7-63BED565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714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3A6DB2-F82C-493C-B177-EF1A51B3C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B5F8B9-7814-4B8C-96F5-09D689DFB7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522179-9CE8-4E9A-A8D4-DC5D40F908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8009A39-C989-4837-B1DB-22AB4826C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EC57241-425C-4238-B5CD-571FA3A16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86E0BCF-DE53-454A-BC73-870F8543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538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2C8C30-733A-4B8D-AEB3-42AB5C9B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CDE273-1F6B-44B6-AACE-34CA043F5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CFD304E-1D6E-4726-B974-E2142774B2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89A76-9FD7-4153-A73D-906529575DF2}" type="datetimeFigureOut">
              <a:rPr lang="fr-CA" smtClean="0"/>
              <a:t>2023-04-19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945642-B691-406B-8548-D7344CACF4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A3232E-5B97-4139-A615-62F0D100D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FC8BA-F76B-4E38-A331-69763654B34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2915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7E1966-2B63-4A7C-9831-462DA44974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6E63B73-349A-466F-939D-0A5345E644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466B3A6-10EE-4423-ABCA-6E6486BBBC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5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BD31B784-157F-48D0-945F-B49EFA8135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D039DD8-ECE0-4CAF-B203-F6787BA1EB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037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693E8F04-B431-481B-B06C-4DDA1F851C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7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40981EA-16AB-4E81-9171-07292E537C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1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B94BC94-5A64-4842-94F9-B68636EC24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B84A51C-81DE-4572-BDAF-25FA10F0B6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92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AA84E1A-53DB-46DE-930F-6E82BC5114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2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1D76BA36-8113-48D1-870B-99CF4F554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75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FB305865-B861-4B26-BFC7-A9FE58A062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4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1E9073-436D-428E-A894-58F4FDCE4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8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AD41AA4-04B7-40F3-A9E3-9BCFA7B4D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90B6393-ED52-4D83-AA8C-8C42C563DC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1" cy="6856285"/>
          </a:xfrm>
        </p:spPr>
      </p:pic>
    </p:spTree>
    <p:extLst>
      <p:ext uri="{BB962C8B-B14F-4D97-AF65-F5344CB8AC3E}">
        <p14:creationId xmlns:p14="http://schemas.microsoft.com/office/powerpoint/2010/main" val="164240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BC5A16A-83C3-419D-AD0B-2BD5FFFCA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6882DE0-A31D-4B2B-9C61-36D4C236C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0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5CB80C-5F3E-4B0F-97BC-B2EE7FECF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2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17B2FE4-89AC-49B4-B1BE-4DAB5E5EE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0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E848150-E107-45EF-87D4-4C836FA72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0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439E461-7066-4435-822A-8E484EC62D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4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0B9C014-67D6-49A9-8C80-1D6967B6A7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BB3818-7D44-49F0-9ECC-FC39EE129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87EFC73-D4C1-48AE-85D1-2ECABF5C0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9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C915AE1-9336-4DBD-891E-017DF8280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3A25694-2E17-4197-BD62-4CC31C041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6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65EA91B-3439-4B5B-9149-CA5655E66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9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10558E-9B82-4A70-AB44-DB22568FD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702370-DB3D-492F-969C-E2151C7BF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B93FE7-D8F0-4A65-8FCC-2F03F4F19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5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70C732-7240-4005-99D2-A7A264CD6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61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1E3A06-777F-456B-9429-BBCD01D4C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88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2A1A791-7C93-49B7-A1DC-B353729117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8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FFC9DF3-53CB-436A-B782-73CFCF8A64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C21053B3-9C8E-4C33-A7EB-87DF8DE24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3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EA45094-A250-435B-8CA6-CEEFEC756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394A2C-E561-45A5-9B6B-12BA28E349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07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50FACF21-BB0F-4A49-9273-260C8E6E0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84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4" name="Espace réservé du contenu 13">
            <a:extLst>
              <a:ext uri="{FF2B5EF4-FFF2-40B4-BE49-F238E27FC236}">
                <a16:creationId xmlns:a16="http://schemas.microsoft.com/office/drawing/2014/main" id="{E030C90F-A4F1-473B-8107-1949E88E6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55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4000">
        <p:fade/>
      </p:transition>
    </mc:Choice>
    <mc:Fallback xmlns="">
      <p:transition spd="med" advClick="0" advTm="4000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Grand écran</PresentationFormat>
  <Paragraphs>0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Lucie Muller</dc:creator>
  <cp:lastModifiedBy>Camille Chateauneuf</cp:lastModifiedBy>
  <cp:revision>4</cp:revision>
  <dcterms:created xsi:type="dcterms:W3CDTF">2023-04-19T17:18:40Z</dcterms:created>
  <dcterms:modified xsi:type="dcterms:W3CDTF">2023-04-19T20:35:26Z</dcterms:modified>
</cp:coreProperties>
</file>